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Fustat"/>
      <p:regular r:id="rId17"/>
      <p:bold r:id="rId18"/>
    </p:embeddedFont>
    <p:embeddedFont>
      <p:font typeface="Karl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-bold.fntdata"/><Relationship Id="rId11" Type="http://schemas.openxmlformats.org/officeDocument/2006/relationships/slide" Target="slides/slide6.xml"/><Relationship Id="rId22" Type="http://schemas.openxmlformats.org/officeDocument/2006/relationships/font" Target="fonts/Karla-boldItalic.fntdata"/><Relationship Id="rId10" Type="http://schemas.openxmlformats.org/officeDocument/2006/relationships/slide" Target="slides/slide5.xml"/><Relationship Id="rId21" Type="http://schemas.openxmlformats.org/officeDocument/2006/relationships/font" Target="fonts/Karl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Fust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Karla-regular.fntdata"/><Relationship Id="rId6" Type="http://schemas.openxmlformats.org/officeDocument/2006/relationships/slide" Target="slides/slide1.xml"/><Relationship Id="rId18" Type="http://schemas.openxmlformats.org/officeDocument/2006/relationships/font" Target="fonts/Fust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7bf2d93e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7bf2d93e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687bf2db0e4d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687bf2db0e4d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687bf2db6903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687bf2db6903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7bf2d95f5b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7bf2d95f5b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87bf2d980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87bf2d980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687bf2d9df07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687bf2d9df07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687bf2da14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687bf2da14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87bf2da3913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87bf2da3913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687bf2da7fbb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687bf2da7fbb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687bf2da9edd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687bf2da9edd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687bf2dac9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687bf2dac9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2.jpg"/><Relationship Id="rId5" Type="http://schemas.openxmlformats.org/officeDocument/2006/relationships/image" Target="../media/image14.jpg"/><Relationship Id="rId6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Trappe van Vergelyking</a:t>
            </a:r>
            <a:endParaRPr b="1" sz="3250">
              <a:solidFill>
                <a:srgbClr val="409E9E"/>
              </a:solidFill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Leer oor byvoeglike naamwoorde: Groot, Groter, Grootste!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144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Wenke en Tricks</a:t>
            </a:r>
            <a:endParaRPr b="1" sz="2900">
              <a:solidFill>
                <a:srgbClr val="409E9E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Let Op Spelling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Verdubbel die laaste letter vir woorde soos wit, dun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3211830" y="2400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Onthou Onreëlmatiges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Sommige woorde verander heeltemal: goed, beter, beste.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Gebruik 'die' en 'as'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Gebruik altyd 'die' met die oortreffende trap en 'as' met die vergelykende trap.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Kom ons Onthou!</a:t>
            </a:r>
            <a:endParaRPr b="1" sz="3250">
              <a:solidFill>
                <a:srgbClr val="409E9E"/>
              </a:solidFill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Trappe van Vergelyking Help Ons Om te Beskryf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Drie vorme: positief, vergrotend, oortreffend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Kort byvoeglike naamwoorde: voeg -er/-ste by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Lang byvoeglike naamwoorde: gebruik meer/mees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Gebruik 'as' vir twee, 'die' vir die beste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Bly oefen om byvoeglike naamwoorde baas te raak!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Wat is Trappe van Vergelyking?</a:t>
            </a:r>
            <a:endParaRPr b="1" sz="2900">
              <a:solidFill>
                <a:srgbClr val="409E9E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Dinge Vergelyk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Byvoeglike naamwoorde help ons om mense, diere en dinge te beskryf.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Trappe van vergelyking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is spesiale vorme van byvoeglike naamwoorde wat ons gebruik om te wys hoe twee of meer dinge van mekaar verskil in grootte, vorm of kwaliteit.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Byvoorbeeld, ons sê iemand is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lank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iemand anders is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langer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en nog iemand is die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langste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Die Drie Trappe</a:t>
            </a:r>
            <a:endParaRPr b="1" sz="2900">
              <a:solidFill>
                <a:srgbClr val="409E9E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Stellende Trap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Dit is die gewone byvoeglike naamwoord. Voorbeeld: </a:t>
            </a:r>
            <a:r>
              <a:rPr i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groot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21183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Vergrotende Trap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gebruik om twee dinge te vergelyk. Voorbeeld: </a:t>
            </a:r>
            <a:r>
              <a:rPr i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groter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Oortreffende Trap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gebruik om drie of meer dinge te vergelyk. Voorbeeld: </a:t>
            </a:r>
            <a:r>
              <a:rPr i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grootste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97180" y="6858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Korte Byvoeglike Naamwoorde: Hoe om hulle te verander</a:t>
            </a:r>
            <a:endParaRPr b="1" sz="2900">
              <a:solidFill>
                <a:srgbClr val="409E9E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74320" y="92583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Vergrotende en Oortreffende Trap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Vir kort byvoeglike naamwoorde (een lettergreep), voeg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-er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by vir die vergrotende trap en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-ste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vir die oortreffende trap.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Voorbeelde: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groot → groter → grootste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vinnig → vinniger → vinnigste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Wenk: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Verdubbel die laaste letter as dit eindig met 'n vokaal en konsonant: dik → dikker → dikste.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Lang Byvoeglike Naamwoorde: Wat Om Te Doen</a:t>
            </a:r>
            <a:endParaRPr b="1" sz="2900">
              <a:solidFill>
                <a:srgbClr val="409E9E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74320" y="81153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Gebruik 'meer' en 'mees'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Vir langer byvoeglike naamwoorde (twee lettergrepe of meer), gebruik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meer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vir die vergrotende trap en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mees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vir die oortreffende trap.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Voorbeelde: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versigtig D meer versigtig D mees versigtig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1430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11430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Vergelykende en Oortreffende Trappe in Sinne</a:t>
            </a:r>
            <a:endParaRPr b="1" sz="2900">
              <a:solidFill>
                <a:srgbClr val="409E9E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85750" y="34861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Vergelykende trap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Gebruik 'as' om verskil te wys: </a:t>
            </a:r>
            <a:r>
              <a:rPr i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My hond is groter as joune.</a:t>
            </a:r>
            <a:endParaRPr i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686300" y="34861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Oortreffende trap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Gebruik 'die' voor die oortreffende trap: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i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Sy is die grootste in die klas.</a:t>
            </a:r>
            <a:endParaRPr i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Regte-Wêreld Voorbeelde</a:t>
            </a:r>
            <a:endParaRPr b="1" sz="3250">
              <a:solidFill>
                <a:srgbClr val="409E9E"/>
              </a:solidFill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Waar gebruik ons dit?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By die huis: </a:t>
            </a:r>
            <a:r>
              <a:rPr i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Wie is die jongste in jou familie?</a:t>
            </a:r>
            <a:endParaRPr i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 sport: </a:t>
            </a:r>
            <a:r>
              <a:rPr i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Watter span is vinniger?</a:t>
            </a:r>
            <a:endParaRPr i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By die skool: </a:t>
            </a:r>
            <a:r>
              <a:rPr i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Wie het die netjiesste handskrif?</a:t>
            </a:r>
            <a:endParaRPr i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Ons gebruik trappe van vergelyking elke dag om oor mense en dinge rondom ons te praat!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Vul die spasies in ​📝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My ____ broer is ____ as ek, maar my pa is die ____ in ons gesin.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Woordbank ​🏠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langer, ouer, langste, oudste, meer lank, meer oue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Antwoorde op die volgende skyfie...</a:t>
            </a:r>
            <a:endParaRPr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409E9E"/>
                </a:solidFill>
                <a:latin typeface="Fustat"/>
                <a:ea typeface="Fustat"/>
                <a:cs typeface="Fustat"/>
                <a:sym typeface="Fustat"/>
              </a:rPr>
              <a:t>Vul die spasies in ​🧩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My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ouer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broer is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langer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as ek, maar my pa is die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langste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in ons gesin.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